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9E3"/>
    <a:srgbClr val="032B54"/>
    <a:srgbClr val="032A53"/>
    <a:srgbClr val="BEEFE9"/>
    <a:srgbClr val="1B86A7"/>
    <a:srgbClr val="03252C"/>
    <a:srgbClr val="FA6852"/>
    <a:srgbClr val="2B1F2D"/>
    <a:srgbClr val="1C3052"/>
    <a:srgbClr val="B59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6AE4919-82D4-804A-888A-196345B4B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85948" y="4544517"/>
            <a:ext cx="2020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COQUIMBO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707935" y="4354139"/>
            <a:ext cx="776131" cy="122352"/>
            <a:chOff x="5722374" y="5619135"/>
            <a:chExt cx="1223254" cy="192838"/>
          </a:xfrm>
          <a:solidFill>
            <a:srgbClr val="FA6852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109" name="Imagen 108">
            <a:extLst>
              <a:ext uri="{FF2B5EF4-FFF2-40B4-BE49-F238E27FC236}">
                <a16:creationId xmlns:a16="http://schemas.microsoft.com/office/drawing/2014/main" id="{D8CE6553-0B32-074E-B650-B147E4195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6343" y="2229558"/>
            <a:ext cx="1061763" cy="1054440"/>
          </a:xfrm>
          <a:prstGeom prst="rect">
            <a:avLst/>
          </a:prstGeom>
        </p:spPr>
      </p:pic>
      <p:pic>
        <p:nvPicPr>
          <p:cNvPr id="111" name="Imagen 110">
            <a:extLst>
              <a:ext uri="{FF2B5EF4-FFF2-40B4-BE49-F238E27FC236}">
                <a16:creationId xmlns:a16="http://schemas.microsoft.com/office/drawing/2014/main" id="{324BC714-7D15-D445-A7C6-D8083B67CF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3281" y="4048606"/>
            <a:ext cx="1244825" cy="1054440"/>
          </a:xfrm>
          <a:prstGeom prst="rect">
            <a:avLst/>
          </a:prstGeom>
        </p:spPr>
      </p:pic>
      <p:pic>
        <p:nvPicPr>
          <p:cNvPr id="113" name="Imagen 112">
            <a:extLst>
              <a:ext uri="{FF2B5EF4-FFF2-40B4-BE49-F238E27FC236}">
                <a16:creationId xmlns:a16="http://schemas.microsoft.com/office/drawing/2014/main" id="{9932BC1A-1FA6-BE41-B1C7-55BFBD5E90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842" y="3162856"/>
            <a:ext cx="1054440" cy="1178922"/>
          </a:xfrm>
          <a:prstGeom prst="rect">
            <a:avLst/>
          </a:prstGeom>
        </p:spPr>
      </p:pic>
      <p:pic>
        <p:nvPicPr>
          <p:cNvPr id="115" name="Imagen 114">
            <a:extLst>
              <a:ext uri="{FF2B5EF4-FFF2-40B4-BE49-F238E27FC236}">
                <a16:creationId xmlns:a16="http://schemas.microsoft.com/office/drawing/2014/main" id="{C22082D4-BA60-7A42-BDD6-4E77458DD7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0842" y="1530783"/>
            <a:ext cx="1054440" cy="1054440"/>
          </a:xfrm>
          <a:prstGeom prst="rect">
            <a:avLst/>
          </a:prstGeom>
        </p:spPr>
      </p:pic>
      <p:pic>
        <p:nvPicPr>
          <p:cNvPr id="116" name="Imagen 115">
            <a:extLst>
              <a:ext uri="{FF2B5EF4-FFF2-40B4-BE49-F238E27FC236}">
                <a16:creationId xmlns:a16="http://schemas.microsoft.com/office/drawing/2014/main" id="{A9C359A0-3A30-6940-B1C5-00556B5225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11623" y="3162856"/>
            <a:ext cx="1054440" cy="1178922"/>
          </a:xfrm>
          <a:prstGeom prst="rect">
            <a:avLst/>
          </a:prstGeom>
        </p:spPr>
      </p:pic>
      <p:pic>
        <p:nvPicPr>
          <p:cNvPr id="117" name="Imagen 116">
            <a:extLst>
              <a:ext uri="{FF2B5EF4-FFF2-40B4-BE49-F238E27FC236}">
                <a16:creationId xmlns:a16="http://schemas.microsoft.com/office/drawing/2014/main" id="{09E797C9-D3BB-FD44-9B7A-F31ABB531D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11623" y="1530783"/>
            <a:ext cx="1054440" cy="1054440"/>
          </a:xfrm>
          <a:prstGeom prst="rect">
            <a:avLst/>
          </a:prstGeom>
        </p:spPr>
      </p:pic>
      <p:pic>
        <p:nvPicPr>
          <p:cNvPr id="118" name="Imagen 117">
            <a:extLst>
              <a:ext uri="{FF2B5EF4-FFF2-40B4-BE49-F238E27FC236}">
                <a16:creationId xmlns:a16="http://schemas.microsoft.com/office/drawing/2014/main" id="{B3142B06-E6EE-2A43-A554-79AA1CEB49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27143" y="2229558"/>
            <a:ext cx="1061763" cy="1054440"/>
          </a:xfrm>
          <a:prstGeom prst="rect">
            <a:avLst/>
          </a:prstGeom>
        </p:spPr>
      </p:pic>
      <p:pic>
        <p:nvPicPr>
          <p:cNvPr id="119" name="Imagen 118">
            <a:extLst>
              <a:ext uri="{FF2B5EF4-FFF2-40B4-BE49-F238E27FC236}">
                <a16:creationId xmlns:a16="http://schemas.microsoft.com/office/drawing/2014/main" id="{C7862F2D-1CC1-1E49-AD36-CB64D8B616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4081" y="4048606"/>
            <a:ext cx="1244825" cy="105444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4EFCFCD-A8E3-8D46-BB59-AF718259372C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032A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60098EE-8918-8A4B-9BB2-2B2945FC35D1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078D312E-D6E2-F64B-A380-905C459EE05F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CC62B9B-6174-C246-A79D-0749E11299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45</cp:revision>
  <dcterms:created xsi:type="dcterms:W3CDTF">2024-11-19T15:44:34Z</dcterms:created>
  <dcterms:modified xsi:type="dcterms:W3CDTF">2025-12-23T00:29:17Z</dcterms:modified>
</cp:coreProperties>
</file>